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2" r:id="rId4"/>
    <p:sldId id="263" r:id="rId5"/>
    <p:sldId id="260" r:id="rId6"/>
    <p:sldId id="264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2" r:id="rId17"/>
    <p:sldId id="280" r:id="rId18"/>
    <p:sldId id="281" r:id="rId19"/>
    <p:sldId id="283" r:id="rId20"/>
    <p:sldId id="284" r:id="rId21"/>
    <p:sldId id="269" r:id="rId22"/>
    <p:sldId id="268" r:id="rId23"/>
    <p:sldId id="285" r:id="rId24"/>
    <p:sldId id="286" r:id="rId25"/>
    <p:sldId id="287" r:id="rId2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7" autoAdjust="0"/>
  </p:normalViewPr>
  <p:slideViewPr>
    <p:cSldViewPr>
      <p:cViewPr>
        <p:scale>
          <a:sx n="89" d="100"/>
          <a:sy n="89" d="100"/>
        </p:scale>
        <p:origin x="-64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276872"/>
            <a:ext cx="8458200" cy="18722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Практическое применение оборудования центра точка роста в учебно-воспитательном процессе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77072"/>
            <a:ext cx="8064896" cy="208823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из опыта работы</a:t>
            </a:r>
          </a:p>
          <a:p>
            <a:pPr algn="r"/>
            <a:endParaRPr lang="ru-RU" dirty="0" smtClean="0"/>
          </a:p>
          <a:p>
            <a:pPr algn="r"/>
            <a:r>
              <a:rPr lang="ru-RU" b="1" dirty="0" smtClean="0"/>
              <a:t>Директор МБОУ </a:t>
            </a:r>
          </a:p>
          <a:p>
            <a:pPr algn="r"/>
            <a:r>
              <a:rPr lang="ru-RU" b="1" dirty="0" smtClean="0"/>
              <a:t>«Лесно-Калейкинская СОШ» </a:t>
            </a:r>
          </a:p>
          <a:p>
            <a:pPr algn="r"/>
            <a:r>
              <a:rPr lang="ru-RU" b="1" dirty="0" smtClean="0"/>
              <a:t>Злобина </a:t>
            </a:r>
            <a:r>
              <a:rPr lang="ru-RU" b="1" dirty="0" err="1" smtClean="0"/>
              <a:t>Фарида</a:t>
            </a:r>
            <a:r>
              <a:rPr lang="ru-RU" b="1" dirty="0" smtClean="0"/>
              <a:t> </a:t>
            </a:r>
            <a:r>
              <a:rPr lang="ru-RU" b="1" dirty="0" err="1" smtClean="0"/>
              <a:t>Ленизовна</a:t>
            </a:r>
            <a:endParaRPr lang="ru-RU" b="1" dirty="0"/>
          </a:p>
        </p:txBody>
      </p:sp>
      <p:pic>
        <p:nvPicPr>
          <p:cNvPr id="13322" name="Picture 10" descr="https://26320-026georg.edusite.ru/images/logotipnovyiy050820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172400" cy="19174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3928" y="6237312"/>
            <a:ext cx="1360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20.10.2022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Естественно-научный</a:t>
            </a:r>
            <a:r>
              <a:rPr lang="ru-RU" b="1" dirty="0" smtClean="0"/>
              <a:t> профиль:  </a:t>
            </a:r>
            <a:r>
              <a:rPr lang="ru-RU" dirty="0" smtClean="0"/>
              <a:t>начальные классы «В </a:t>
            </a:r>
            <a:r>
              <a:rPr lang="ru-RU" dirty="0"/>
              <a:t>мире исследований</a:t>
            </a:r>
            <a:r>
              <a:rPr lang="ru-RU" dirty="0" smtClean="0"/>
              <a:t>», школьное </a:t>
            </a:r>
            <a:r>
              <a:rPr lang="ru-RU" dirty="0"/>
              <a:t>лесничество </a:t>
            </a:r>
            <a:r>
              <a:rPr lang="ru-RU" dirty="0" smtClean="0"/>
              <a:t> «Школьный родник» 6-9 классы, проектная деятельность 1-11 классы</a:t>
            </a:r>
            <a:endParaRPr lang="ru-RU" dirty="0"/>
          </a:p>
        </p:txBody>
      </p:sp>
      <p:pic>
        <p:nvPicPr>
          <p:cNvPr id="6146" name="Picture 2" descr="G:\ТР\для Ф.Злобиной ТР\IMG-20210401-WA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535716" cy="1988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Марина Николаевна\Documents\Downloads\20221011_115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340768"/>
            <a:ext cx="2745481" cy="2059111"/>
          </a:xfrm>
          <a:prstGeom prst="rect">
            <a:avLst/>
          </a:prstGeom>
          <a:noFill/>
        </p:spPr>
      </p:pic>
      <p:pic>
        <p:nvPicPr>
          <p:cNvPr id="2051" name="Picture 3" descr="C:\Users\Марина Николаевна\Documents\Downloads\20220216_125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1340768"/>
            <a:ext cx="1789082" cy="2016224"/>
          </a:xfrm>
          <a:prstGeom prst="rect">
            <a:avLst/>
          </a:prstGeom>
          <a:noFill/>
        </p:spPr>
      </p:pic>
      <p:pic>
        <p:nvPicPr>
          <p:cNvPr id="2052" name="Picture 4" descr="C:\Рабочий стол директора\ДОКУМЕНТЫ\ФОТО\2021-2022\защита ИП 11 класс\IMG_2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789040"/>
            <a:ext cx="4271059" cy="2445495"/>
          </a:xfrm>
          <a:prstGeom prst="rect">
            <a:avLst/>
          </a:prstGeom>
          <a:noFill/>
        </p:spPr>
      </p:pic>
      <p:pic>
        <p:nvPicPr>
          <p:cNvPr id="2054" name="Picture 6" descr="C:\Users\Марина Николаевна\Documents\Downloads\2022-10-17_12-45-1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777642"/>
            <a:ext cx="3168352" cy="2447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7823950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мероприятия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08812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20.11.2019 на базе МБОУ «Лесно-Калейкинская СОШ» был проведён мастер-класс специалистом </a:t>
            </a:r>
            <a:r>
              <a:rPr lang="ru-RU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lang="ru-RU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ванториума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г.Альметьевск для учителей ОБЖ, информатики и технологии Точек роста Альметьевского района.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G:\ТР\Выступление Августовка\мастер класс\IMG_20191120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45848"/>
            <a:ext cx="3852428" cy="2280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ТР\Выступление Августовка\мастер класс\IMG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90" y="4240716"/>
            <a:ext cx="3960429" cy="2284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4428750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6903" y="188640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19.12.2019 Всероссийский единый 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день Открытых уроков Точек роста. На данное мероприятие были приглашены Глава Лесно-</a:t>
            </a:r>
            <a:r>
              <a:rPr lang="ru-RU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Калейкинского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 сельского поселения, представители организаций станции </a:t>
            </a:r>
            <a:r>
              <a:rPr lang="ru-RU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Калейкино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, родители. Обучающиеся и учителя школы провели мастер-классы освоения первых этапов нового оборудования. Гости попробовали пилотировать </a:t>
            </a:r>
            <a:r>
              <a:rPr lang="ru-RU" dirty="0" err="1">
                <a:latin typeface="Arial" pitchFamily="34" charset="0"/>
                <a:ea typeface="Calibri" pitchFamily="34" charset="0"/>
                <a:cs typeface="Times New Roman" pitchFamily="18" charset="0"/>
              </a:rPr>
              <a:t>квадрокоптеры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, управлять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роботами. </a:t>
            </a:r>
            <a:endParaRPr lang="ru-RU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G:\ТР\Выступление Августовка\19.12.2019\IMG_20191219_1349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82361" y="2219965"/>
            <a:ext cx="3021486" cy="22661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Рабочий стол директора\ДОКУМЕНТЫ\ТОЧКА РОСТА\ФОТО\19.12.2019\точка роста\DSCF05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3576048" cy="2384032"/>
          </a:xfrm>
          <a:prstGeom prst="rect">
            <a:avLst/>
          </a:prstGeom>
          <a:noFill/>
        </p:spPr>
      </p:pic>
      <p:pic>
        <p:nvPicPr>
          <p:cNvPr id="8196" name="Picture 4" descr="G:\ТР\Выступление Августовка\19.12.2019\IMG_20191219_1354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39" y="4238379"/>
            <a:ext cx="3759271" cy="2509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683471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Рабочий стол директора\ДОКУМЕНТЫ\ТОЧКА РОСТА\ФОТО\19.12.2019\точка роста\DSCF0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200" y="620689"/>
            <a:ext cx="4968552" cy="3312368"/>
          </a:xfrm>
          <a:prstGeom prst="rect">
            <a:avLst/>
          </a:prstGeom>
          <a:noFill/>
        </p:spPr>
      </p:pic>
      <p:pic>
        <p:nvPicPr>
          <p:cNvPr id="9220" name="Picture 4" descr="G:\ТР\Выступление Августовка\19.12.2019\IMG_2019121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84984"/>
            <a:ext cx="5076056" cy="3230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692696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Мероприятие  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завершилось совместным шахматно-шашечным 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турниром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741283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5846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25 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марта 2021 на базе школы были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проведены муниципальные соревнования 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среди центров «Точка роста» 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«Татарстан </a:t>
            </a:r>
            <a:r>
              <a:rPr lang="ru-RU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мирасы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алга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! Наследие Татарстана, вперёд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!», 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которых приняли участие Лесно-Калейкинская СОШ, Калейкинская СОШ, Русско-</a:t>
            </a:r>
            <a:r>
              <a:rPr lang="ru-RU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Акташская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СОШ, </a:t>
            </a:r>
            <a:r>
              <a:rPr lang="ru-RU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Абрахмановская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СОШ. На с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оревнованиях школы продемонстрировали результаты реализации проекта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Центров «</a:t>
            </a:r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Точка роста», обменялись опытом, 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выявили лучшие методики и проекты в области робототехники, 3Д моделирования, пилотирования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квадрокоптеров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, продемонстрировали навыки в ОБЖ и ОВС. </a:t>
            </a:r>
            <a:r>
              <a:rPr lang="ru-RU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Такие мероприятия повышают мотивацию среди обучающихся в развитии дополнительного образования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и внеурочной деятельности в сельских школах</a:t>
            </a:r>
            <a:endParaRPr lang="ru-RU" dirty="0"/>
          </a:p>
        </p:txBody>
      </p:sp>
      <p:pic>
        <p:nvPicPr>
          <p:cNvPr id="10242" name="Picture 2" descr="G:\ТР\Выступление Августовка\соревнования\IMG_20210325_1011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416" y="3573016"/>
            <a:ext cx="5484048" cy="3004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03376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G:\ТР\Лесно-Калейкинская СОШ\20210325_084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26" y="428868"/>
            <a:ext cx="3497555" cy="2623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мой рабочий стол\фото с ноута домашнего\Точка роста 25.03.2021\IMG_20210325_093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8868"/>
            <a:ext cx="3490187" cy="2617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мой рабочий стол\фото с ноута домашнего\Точка роста 25.03.2021\20210325_0901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356" y="3358083"/>
            <a:ext cx="3793876" cy="28454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2358920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мой рабочий стол\фото с ноута домашнего\Точка роста 25.03.2021\20210325_084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840426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мой рабочий стол\фото с ноута домашнего\Точка роста 25.03.2021\2021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82" y="3717032"/>
            <a:ext cx="4109741" cy="2568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мой рабочий стол\фото с ноута домашнего\Точка роста 25.03.2021\202103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823" y="893710"/>
            <a:ext cx="4516586" cy="4093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163291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мой рабочий стол\фото с ноута домашнего\Точка роста 25.03.2021\IMG_46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5911"/>
            <a:ext cx="4076826" cy="2717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мой рабочий стол\фото с ноута домашнего\Точка роста 25.03.2021\IMG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007" y="3454864"/>
            <a:ext cx="4963996" cy="3087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G:\ТР\Выступление Августовка\соревнования\медал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005" y="404664"/>
            <a:ext cx="3915817" cy="2679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03313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18.05.2021 года на общешкольном родительском собрании была организована выставка работ по направлениям Точки роста, обучающиеся и учителя провели мастер-классы, на которых родители самостоятельно практиковались </a:t>
            </a:r>
            <a:r>
              <a:rPr lang="ru-RU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на новом оборудовании</a:t>
            </a:r>
            <a:endParaRPr lang="ru-RU" dirty="0"/>
          </a:p>
        </p:txBody>
      </p:sp>
      <p:pic>
        <p:nvPicPr>
          <p:cNvPr id="17411" name="Picture 3" descr="G:\ТР\Выступление\помощь\IMG-20210803-WA0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2518592" cy="26409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G:\ТР\Выступление\помощь\IMG-20210803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128793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Рабочий стол директора\ДОКУМЕНТЫ\ФОТО\2020-2021\род собрание 18.05.2021\IMG-20210803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005064"/>
            <a:ext cx="3264363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918433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12" y="260648"/>
            <a:ext cx="8651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24.09.2021 на базе МБОУ «Лесно-Калейкинская СОШ» прошли муниципальные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соревнования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Scratch-батл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среди центров «Точка роста» Альметьевского муниципального района, 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приуроченые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годовщине открытия Центра.  Участниками соревнований стали команды из центров Лесно-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Калейкинской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Калейкинской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Русско-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Акташской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Абдрахмановской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школ. Целью и задачами соревнований было выявление лучших методик и проектов в области программирования; формирование у учащихся интереса к информационным технологиям,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цифровой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грамотности. Победителем соревнований стала команда из МБОУ "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Абдрахмановская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СОШ"</a:t>
            </a:r>
          </a:p>
        </p:txBody>
      </p:sp>
      <p:pic>
        <p:nvPicPr>
          <p:cNvPr id="16387" name="Picture 3" descr="G:\ТР\для Ф.Злобиной ТР\20210924_121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866" y="2895293"/>
            <a:ext cx="6431868" cy="3611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417800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ТР\Выступление Августовка\коллаж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10" r="1810"/>
          <a:stretch>
            <a:fillRect/>
          </a:stretch>
        </p:blipFill>
        <p:spPr bwMode="auto">
          <a:xfrm>
            <a:off x="179512" y="188640"/>
            <a:ext cx="8784976" cy="6391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81536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ТР\для Ф.Злобиной ТР\IMG-20210924-WA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98" y="260648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G:\ТР\для Ф.Злобиной ТР\IMG-20210924-WA0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8" y="3356991"/>
            <a:ext cx="3769666" cy="3053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G:\ТР\для Ф.Злобиной ТР\IMG-20210924-WA0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4639821" cy="61864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6816056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389" y="116632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Чему научились с точкой роста</a:t>
            </a:r>
            <a:endParaRPr lang="ru-RU" dirty="0"/>
          </a:p>
        </p:txBody>
      </p:sp>
      <p:pic>
        <p:nvPicPr>
          <p:cNvPr id="18436" name="Picture 4" descr="G:\ТР\Выступление Августовка\внеурочка\IMG_20210219_0841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16832"/>
            <a:ext cx="2581041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G:\ТР\Выступление\помощь\IMG_20210224_1229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09120"/>
            <a:ext cx="3700353" cy="2081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Рабочий стол директора\ДОКУМЕНТЫ\ТОЧКА РОСТА\ФОТО\разные\IMG_20210217_1148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44824"/>
            <a:ext cx="2518879" cy="26286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67544" y="908720"/>
            <a:ext cx="83529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принтере учащиеся изготавливают кубки к разным соревнованиям, сувенирную продукцию, в акции АВТОЛЕДИ подарили брелки женщинам ст.Калейкино</a:t>
            </a:r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G:\ТР\Выступление Августовка\внеурочка\screen_e739ce3c6fec1ae5_1613194268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2748"/>
            <a:ext cx="3048700" cy="2286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G:\ТР\для Ф.Злобиной ТР\IMG-20211021-WA00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12976"/>
            <a:ext cx="2101846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270892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Съёмки 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квадрокоптера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6165304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Нескучные вечера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636912"/>
            <a:ext cx="3387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Интеллектуальные перемены</a:t>
            </a:r>
            <a:endParaRPr lang="ru-RU" dirty="0"/>
          </a:p>
        </p:txBody>
      </p:sp>
      <p:pic>
        <p:nvPicPr>
          <p:cNvPr id="1026" name="Picture 2" descr="E:\ТР\Лесно-Калейкинская СОШ\IMG_1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59" y="260648"/>
            <a:ext cx="2976331" cy="22322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ТР\03-08-2021_08-01-36\IMG-20201229-WA0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160239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G:\ТР\03-08-2021_08-01-36\IMG-20201230-WA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2104022" cy="2503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3212976"/>
            <a:ext cx="32615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Изготовление трафаретов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школьных мероприятий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3212976"/>
            <a:ext cx="2846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Монтируем видеоролики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5856" y="6165304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Познавательные каникулы</a:t>
            </a:r>
            <a:endParaRPr lang="ru-RU" dirty="0"/>
          </a:p>
        </p:txBody>
      </p:sp>
      <p:pic>
        <p:nvPicPr>
          <p:cNvPr id="5123" name="Picture 3" descr="C:\Рабочий стол директора\ДОКУМЕНТЫ\ТОЧКА РОСТА\ФОТО\разные\IMG_20210211_1401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198" y="260647"/>
            <a:ext cx="2160241" cy="28803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023144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ТР\Выступление\помощь\Агронт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059098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G:\ТР\Выступление\помощь\Хакат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215348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Фаридушечка\Downloads\IMG-20220912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2172604" cy="28968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20072" y="2276872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Победители 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Хакатоне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-моделированию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1" y="5877272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Победитель и призёр Регионального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Хакатона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ДжуныРФ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276872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Участники очного регионального этапа Всероссийского конкурса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Агро-НТИ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/>
          </a:p>
        </p:txBody>
      </p:sp>
      <p:pic>
        <p:nvPicPr>
          <p:cNvPr id="4098" name="Picture 2" descr="C:\Рабочий стол директора\ДОКУМЕНТЫ\ТОЧКА РОСТА\2022-2023\Выступление\помощь\20220729_1111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2996952"/>
            <a:ext cx="2933700" cy="27527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932040" y="5949280"/>
            <a:ext cx="3996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Участники Республиканского слёта школьных лесничеств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0829237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G:\ТР\Выступление Августовка\открытие\откры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60" y="404664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4581128"/>
            <a:ext cx="8511480" cy="172819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24 сентября 2019 года в рамках федерального проекта «Современная школа»  национального проекта «Образование» в Альметьевском муниципальном районе было создано три Центра образования цифрового и гуманитарного профиля «Точка роста», одним из которых является МБОУ «Лесно-Калейкинская СОШ»</a:t>
            </a:r>
          </a:p>
          <a:p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 создания Центров «Точка роста»</a:t>
            </a: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5536" y="1803881"/>
            <a:ext cx="83529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совершенствование условий для повышения качества образования в общеобразовательных организациях, расположенных в сельской местности и малых городах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расширения возможностей обучающихся в освоении учебных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предметов, программ дополнительного образования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естественно-научной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технологической направленностей, внеурочной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/>
              <a:t>В рамках проекта в школе были отремонтированы и оборудованы кабинеты «Технология», «Информатика», «ОБЖ», создана шахматная зона</a:t>
            </a:r>
          </a:p>
        </p:txBody>
      </p:sp>
      <p:pic>
        <p:nvPicPr>
          <p:cNvPr id="31745" name="Picture 1" descr="E:\ТР\IMG_1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060848"/>
            <a:ext cx="3051920" cy="2288940"/>
          </a:xfrm>
          <a:prstGeom prst="rect">
            <a:avLst/>
          </a:prstGeom>
          <a:noFill/>
        </p:spPr>
      </p:pic>
      <p:pic>
        <p:nvPicPr>
          <p:cNvPr id="31746" name="Picture 2" descr="E:\ТР\Выступление Августовка\открытие\отк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437112"/>
            <a:ext cx="2976331" cy="2232248"/>
          </a:xfrm>
          <a:prstGeom prst="rect">
            <a:avLst/>
          </a:prstGeom>
          <a:noFill/>
        </p:spPr>
      </p:pic>
      <p:pic>
        <p:nvPicPr>
          <p:cNvPr id="31747" name="Picture 3" descr="C:\Рабочий стол директора\ДОКУМЕНТЫ\ТОЧКА РОСТА\ФОТО\ТОЧКА РОСТА школа\IMG_20191010_0955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5637" y="4451176"/>
            <a:ext cx="3010134" cy="2257600"/>
          </a:xfrm>
          <a:prstGeom prst="rect">
            <a:avLst/>
          </a:prstGeom>
          <a:noFill/>
        </p:spPr>
      </p:pic>
      <p:pic>
        <p:nvPicPr>
          <p:cNvPr id="4098" name="Picture 2" descr="C:\мой рабочий стол\фото с ноута домашнего\2019-2020\точка роста\IMG_20191010_101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5543"/>
            <a:ext cx="2952327" cy="22142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86800" cy="576064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В рабочие программы учебных предметов технология, ОБЖ и информатика были внесены изменения с учётом рекомендаций Министерства Просвещения РФ.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Программы дополнительного образования и </a:t>
            </a:r>
          </a:p>
          <a:p>
            <a:pPr marL="0" indent="0" algn="just">
              <a:buNone/>
            </a:pPr>
            <a:r>
              <a:rPr lang="ru-RU" dirty="0" smtClean="0"/>
              <a:t>    внеурочной деятельности активно </a:t>
            </a:r>
          </a:p>
          <a:p>
            <a:pPr marL="0" indent="0" algn="just">
              <a:buNone/>
            </a:pPr>
            <a:r>
              <a:rPr lang="ru-RU" dirty="0" smtClean="0"/>
              <a:t>    реализовываются с использованием нового</a:t>
            </a:r>
          </a:p>
          <a:p>
            <a:pPr marL="0" indent="0" algn="just">
              <a:buNone/>
            </a:pPr>
            <a:r>
              <a:rPr lang="ru-RU" dirty="0" smtClean="0"/>
              <a:t>    оборудования.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В школе ведутся программы по следующим</a:t>
            </a:r>
          </a:p>
          <a:p>
            <a:pPr marL="0" indent="0" algn="just">
              <a:buNone/>
            </a:pPr>
            <a:r>
              <a:rPr lang="ru-RU" dirty="0" smtClean="0"/>
              <a:t>    профилям: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ТР\03-08-2021_08-01-36\IMG-20201105-WA0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6" y="1549999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4" y="332656"/>
            <a:ext cx="8208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/>
              <a:t>Гуманитарный профиль: </a:t>
            </a:r>
            <a:r>
              <a:rPr lang="ru-RU" dirty="0"/>
              <a:t>шахматы для начальных классов «Юный шахматист», шахматы для </a:t>
            </a:r>
            <a:r>
              <a:rPr lang="ru-RU" dirty="0" smtClean="0"/>
              <a:t>5-11 классов «Белая </a:t>
            </a:r>
            <a:r>
              <a:rPr lang="ru-RU" dirty="0"/>
              <a:t>ладья</a:t>
            </a:r>
            <a:r>
              <a:rPr lang="ru-RU" dirty="0" smtClean="0"/>
              <a:t>». В рамках проекта «Открытая гостиная» приглашаем родителей в каникулярное время. Ежегодно проводим турниры по шахматам</a:t>
            </a:r>
            <a:endParaRPr lang="ru-RU" dirty="0"/>
          </a:p>
        </p:txBody>
      </p:sp>
      <p:pic>
        <p:nvPicPr>
          <p:cNvPr id="2053" name="Picture 5" descr="G:\ТР\03-08-2021_08-01-36\20210618_123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3603232" cy="2702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ТР\03-08-2021_08-01-36\20210105_120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33056"/>
            <a:ext cx="3168352" cy="26924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214103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3265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Цифровой профиль: </a:t>
            </a:r>
            <a:r>
              <a:rPr lang="ru-RU" dirty="0"/>
              <a:t>для начальных классов «Занимательная информатика», «Весёлое программирование» 5-6 классы, </a:t>
            </a:r>
            <a:r>
              <a:rPr lang="ru-RU" dirty="0" smtClean="0"/>
              <a:t>«Графический дизайн»  </a:t>
            </a:r>
            <a:r>
              <a:rPr lang="ru-RU" dirty="0"/>
              <a:t>старшие классы, «С компьютером на ТЫ» для пенсионеров станции </a:t>
            </a:r>
            <a:r>
              <a:rPr lang="ru-RU" dirty="0" err="1"/>
              <a:t>Калейкино</a:t>
            </a:r>
            <a:endParaRPr lang="ru-RU" dirty="0"/>
          </a:p>
        </p:txBody>
      </p:sp>
      <p:pic>
        <p:nvPicPr>
          <p:cNvPr id="3074" name="Picture 2" descr="G:\ТР\03-08-2021_08-01-36\IMG-20201102-WA0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53" y="1402336"/>
            <a:ext cx="3477275" cy="24999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ТР\Выступление Августовка\внеурочка\IMG_20191205_1449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67082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ТР\03-08-2021_08-01-36\IMG-20201005-WA0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88876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Рабочий стол директора\ДОКУМЕНТЫ\ТОЧКА РОСТА\2022-2023\Выступление\помощь\IMG-20221019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1394774"/>
            <a:ext cx="3312368" cy="2484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942321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0466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Технический профиль: </a:t>
            </a:r>
            <a:r>
              <a:rPr lang="ru-RU" dirty="0"/>
              <a:t>робототехника для начальных </a:t>
            </a:r>
            <a:r>
              <a:rPr lang="ru-RU" dirty="0" smtClean="0"/>
              <a:t>классов, </a:t>
            </a:r>
            <a:r>
              <a:rPr lang="ru-RU" dirty="0"/>
              <a:t>«</a:t>
            </a:r>
            <a:r>
              <a:rPr lang="ru-RU" dirty="0" err="1"/>
              <a:t>ПромАрт</a:t>
            </a:r>
            <a:r>
              <a:rPr lang="ru-RU" dirty="0"/>
              <a:t>» 5-8 классы, «</a:t>
            </a:r>
            <a:r>
              <a:rPr lang="ru-RU" dirty="0" err="1"/>
              <a:t>Робокоптеры</a:t>
            </a:r>
            <a:r>
              <a:rPr lang="ru-RU" dirty="0"/>
              <a:t>», </a:t>
            </a:r>
            <a:r>
              <a:rPr lang="ru-RU" dirty="0" smtClean="0"/>
              <a:t>3</a:t>
            </a:r>
            <a:r>
              <a:rPr lang="en-US" dirty="0" smtClean="0"/>
              <a:t>D</a:t>
            </a:r>
            <a:r>
              <a:rPr lang="ru-RU" dirty="0" smtClean="0"/>
              <a:t> </a:t>
            </a:r>
            <a:r>
              <a:rPr lang="ru-RU" dirty="0"/>
              <a:t>моделирование для 8-11 </a:t>
            </a:r>
            <a:r>
              <a:rPr lang="ru-RU" dirty="0" smtClean="0"/>
              <a:t>классов, осваивается шлем виртуальной реальности</a:t>
            </a:r>
            <a:endParaRPr lang="ru-RU" dirty="0"/>
          </a:p>
        </p:txBody>
      </p:sp>
      <p:pic>
        <p:nvPicPr>
          <p:cNvPr id="5123" name="Picture 3" descr="G:\ТР\03-08-2021_08-01-36\20201008_142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68" y="1466681"/>
            <a:ext cx="3081656" cy="2311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ТР\03-08-2021_08-01-36\IMG-20200924-WA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8" y="1917163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ТР\Лесно-Калейкинская СОШ\IMG_20210201_1439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08" y="4077072"/>
            <a:ext cx="2872976" cy="25197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G:\ТР\Выступление Августовка\внеурочка\IMG_20210212_084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61" y="1849418"/>
            <a:ext cx="2981939" cy="3975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286061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1108</TotalTime>
  <Words>592</Words>
  <Application>Microsoft Office PowerPoint</Application>
  <PresentationFormat>Экран (4:3)</PresentationFormat>
  <Paragraphs>46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Практическое применение оборудования центра точка роста в учебно-воспитательном процессе</vt:lpstr>
      <vt:lpstr>Слайд 2</vt:lpstr>
      <vt:lpstr>Слайд 3</vt:lpstr>
      <vt:lpstr>Цели создания Центров «Точка роста»</vt:lpstr>
      <vt:lpstr>Слайд 5</vt:lpstr>
      <vt:lpstr>Слайд 6</vt:lpstr>
      <vt:lpstr>Слайд 7</vt:lpstr>
      <vt:lpstr>Слайд 8</vt:lpstr>
      <vt:lpstr>Слайд 9</vt:lpstr>
      <vt:lpstr>Слайд 10</vt:lpstr>
      <vt:lpstr>Наши мероприятия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Чему научились с точкой роста</vt:lpstr>
      <vt:lpstr>Слайд 22</vt:lpstr>
      <vt:lpstr>Слайд 23</vt:lpstr>
      <vt:lpstr>Слайд 24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оборудования центра точка роста в учебно-воспитательном процессе</dc:title>
  <dc:creator>Фарида Ленизовна</dc:creator>
  <cp:lastModifiedBy>Надежда Васильевна</cp:lastModifiedBy>
  <cp:revision>76</cp:revision>
  <dcterms:created xsi:type="dcterms:W3CDTF">2022-10-14T09:37:59Z</dcterms:created>
  <dcterms:modified xsi:type="dcterms:W3CDTF">2022-10-19T14:17:57Z</dcterms:modified>
</cp:coreProperties>
</file>